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 smtClean="0"/>
              <a:t>Щракнете, за да редактирате стила на подзаглавието в образеца</a:t>
            </a:r>
            <a:endParaRPr lang="bg-BG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19F28-9DE1-46DF-A288-D015ADBAC88B}" type="datetimeFigureOut">
              <a:rPr lang="bg-BG" smtClean="0"/>
              <a:t>7.2.2025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2EF4B-A125-4A4C-B833-479F8CB8F2E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81306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19F28-9DE1-46DF-A288-D015ADBAC88B}" type="datetimeFigureOut">
              <a:rPr lang="bg-BG" smtClean="0"/>
              <a:t>7.2.2025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2EF4B-A125-4A4C-B833-479F8CB8F2E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46384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19F28-9DE1-46DF-A288-D015ADBAC88B}" type="datetimeFigureOut">
              <a:rPr lang="bg-BG" smtClean="0"/>
              <a:t>7.2.2025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2EF4B-A125-4A4C-B833-479F8CB8F2E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69988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19F28-9DE1-46DF-A288-D015ADBAC88B}" type="datetimeFigureOut">
              <a:rPr lang="bg-BG" smtClean="0"/>
              <a:t>7.2.2025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2EF4B-A125-4A4C-B833-479F8CB8F2E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687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на сек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19F28-9DE1-46DF-A288-D015ADBAC88B}" type="datetimeFigureOut">
              <a:rPr lang="bg-BG" smtClean="0"/>
              <a:t>7.2.2025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2EF4B-A125-4A4C-B833-479F8CB8F2E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29760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19F28-9DE1-46DF-A288-D015ADBAC88B}" type="datetimeFigureOut">
              <a:rPr lang="bg-BG" smtClean="0"/>
              <a:t>7.2.2025 г.</a:t>
            </a:fld>
            <a:endParaRPr lang="bg-BG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2EF4B-A125-4A4C-B833-479F8CB8F2E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71392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5" name="Текстов контейне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6" name="Контейнер за съдържание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7" name="Контейнер за 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19F28-9DE1-46DF-A288-D015ADBAC88B}" type="datetimeFigureOut">
              <a:rPr lang="bg-BG" smtClean="0"/>
              <a:t>7.2.2025 г.</a:t>
            </a:fld>
            <a:endParaRPr lang="bg-BG"/>
          </a:p>
        </p:txBody>
      </p:sp>
      <p:sp>
        <p:nvSpPr>
          <p:cNvPr id="8" name="Контейнер за долния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Контейнер за номер на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2EF4B-A125-4A4C-B833-479F8CB8F2E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1660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19F28-9DE1-46DF-A288-D015ADBAC88B}" type="datetimeFigureOut">
              <a:rPr lang="bg-BG" smtClean="0"/>
              <a:t>7.2.2025 г.</a:t>
            </a:fld>
            <a:endParaRPr lang="bg-BG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2EF4B-A125-4A4C-B833-479F8CB8F2E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13421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19F28-9DE1-46DF-A288-D015ADBAC88B}" type="datetimeFigureOut">
              <a:rPr lang="bg-BG" smtClean="0"/>
              <a:t>7.2.2025 г.</a:t>
            </a:fld>
            <a:endParaRPr lang="bg-BG"/>
          </a:p>
        </p:txBody>
      </p:sp>
      <p:sp>
        <p:nvSpPr>
          <p:cNvPr id="3" name="Контейнер за долния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2EF4B-A125-4A4C-B833-479F8CB8F2E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23945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Текстов контейне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19F28-9DE1-46DF-A288-D015ADBAC88B}" type="datetimeFigureOut">
              <a:rPr lang="bg-BG" smtClean="0"/>
              <a:t>7.2.2025 г.</a:t>
            </a:fld>
            <a:endParaRPr lang="bg-BG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2EF4B-A125-4A4C-B833-479F8CB8F2E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38103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картина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Текстов контейне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19F28-9DE1-46DF-A288-D015ADBAC88B}" type="datetimeFigureOut">
              <a:rPr lang="bg-BG" smtClean="0"/>
              <a:t>7.2.2025 г.</a:t>
            </a:fld>
            <a:endParaRPr lang="bg-BG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2EF4B-A125-4A4C-B833-479F8CB8F2E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99638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19F28-9DE1-46DF-A288-D015ADBAC88B}" type="datetimeFigureOut">
              <a:rPr lang="bg-BG" smtClean="0"/>
              <a:t>7.2.2025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2EF4B-A125-4A4C-B833-479F8CB8F2E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69713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359" y="1"/>
            <a:ext cx="12212359" cy="684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241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87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Картина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624" y="0"/>
            <a:ext cx="12239563" cy="6858000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3799230" y="365125"/>
            <a:ext cx="4395201" cy="2096721"/>
          </a:xfrm>
        </p:spPr>
        <p:txBody>
          <a:bodyPr/>
          <a:lstStyle/>
          <a:p>
            <a:pPr algn="ctr"/>
            <a:r>
              <a:rPr lang="bg-BG" dirty="0" smtClean="0">
                <a:solidFill>
                  <a:schemeClr val="bg1"/>
                </a:solidFill>
              </a:rPr>
              <a:t>Сравнителни резултати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5" name="Контейнер за съдържание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" y="111124"/>
            <a:ext cx="3618930" cy="2429852"/>
          </a:xfr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020" y="111124"/>
            <a:ext cx="3657601" cy="2429852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" y="2772383"/>
            <a:ext cx="5241933" cy="3923369"/>
          </a:xfrm>
          <a:prstGeom prst="rect">
            <a:avLst/>
          </a:prstGeom>
        </p:spPr>
      </p:pic>
      <p:pic>
        <p:nvPicPr>
          <p:cNvPr id="10" name="Картина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530" y="2794977"/>
            <a:ext cx="6497091" cy="39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5343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97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7" name="Картина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0860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6455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3388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994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6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1558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7336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510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5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573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20654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261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2</Words>
  <Application>Microsoft Office PowerPoint</Application>
  <PresentationFormat>Широк екран</PresentationFormat>
  <Paragraphs>1</Paragraphs>
  <Slides>13</Slides>
  <Notes>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Тема на Office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Сравнителни резултати</vt:lpstr>
      <vt:lpstr>Презентация на PowerPoint</vt:lpstr>
      <vt:lpstr>Презентация на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creator>HP</dc:creator>
  <cp:lastModifiedBy>HP</cp:lastModifiedBy>
  <cp:revision>3</cp:revision>
  <dcterms:created xsi:type="dcterms:W3CDTF">2025-02-07T21:18:01Z</dcterms:created>
  <dcterms:modified xsi:type="dcterms:W3CDTF">2025-02-07T21:43:07Z</dcterms:modified>
</cp:coreProperties>
</file>